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876" autoAdjust="0"/>
  </p:normalViewPr>
  <p:slideViewPr>
    <p:cSldViewPr>
      <p:cViewPr varScale="1">
        <p:scale>
          <a:sx n="68" d="100"/>
          <a:sy n="68" d="100"/>
        </p:scale>
        <p:origin x="1882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306A1-FFB6-4029-B5E9-5B93BA480611}" type="datetimeFigureOut">
              <a:rPr lang="es-MX" smtClean="0"/>
              <a:t>25/04/2025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568D3-C9B7-476B-B087-3FE302ABB3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7547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2568D3-C9B7-476B-B087-3FE302ABB3DC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8803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1"/>
            <a:ext cx="77724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1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16479" y="3447290"/>
            <a:ext cx="4645152" cy="94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359152" y="3471672"/>
            <a:ext cx="4555490" cy="0"/>
          </a:xfrm>
          <a:custGeom>
            <a:avLst/>
            <a:gdLst/>
            <a:ahLst/>
            <a:cxnLst/>
            <a:rect l="l" t="t" r="r" b="b"/>
            <a:pathLst>
              <a:path w="4555490">
                <a:moveTo>
                  <a:pt x="0" y="0"/>
                </a:moveTo>
                <a:lnTo>
                  <a:pt x="4555490" y="0"/>
                </a:lnTo>
              </a:path>
            </a:pathLst>
          </a:custGeom>
          <a:ln w="9144">
            <a:solidFill>
              <a:srgbClr val="AF86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095500" y="2971800"/>
            <a:ext cx="2447544" cy="966216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70477" y="1949196"/>
            <a:ext cx="94487" cy="2997708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4617720" y="1969008"/>
            <a:ext cx="0" cy="2908300"/>
          </a:xfrm>
          <a:custGeom>
            <a:avLst/>
            <a:gdLst/>
            <a:ahLst/>
            <a:cxnLst/>
            <a:rect l="l" t="t" r="r" b="b"/>
            <a:pathLst>
              <a:path h="2908300">
                <a:moveTo>
                  <a:pt x="0" y="0"/>
                </a:moveTo>
                <a:lnTo>
                  <a:pt x="0" y="2907918"/>
                </a:lnTo>
              </a:path>
            </a:pathLst>
          </a:custGeom>
          <a:ln w="9144">
            <a:solidFill>
              <a:srgbClr val="AF86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412237" y="1508762"/>
            <a:ext cx="2447543" cy="96469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64484" y="1104139"/>
            <a:ext cx="2508885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7A3400B8-8D43-4DB1-2E8C-5D32C9995567}"/>
              </a:ext>
            </a:extLst>
          </p:cNvPr>
          <p:cNvCxnSpPr>
            <a:cxnSpLocks/>
          </p:cNvCxnSpPr>
          <p:nvPr/>
        </p:nvCxnSpPr>
        <p:spPr>
          <a:xfrm>
            <a:off x="2497394" y="3200400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F12EBDCF-9E20-811C-B5CA-F495F2212439}"/>
              </a:ext>
            </a:extLst>
          </p:cNvPr>
          <p:cNvCxnSpPr>
            <a:cxnSpLocks/>
          </p:cNvCxnSpPr>
          <p:nvPr/>
        </p:nvCxnSpPr>
        <p:spPr>
          <a:xfrm>
            <a:off x="2497394" y="5943600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C42ECF72-24BA-938F-3FCF-A3137F8055D9}"/>
              </a:ext>
            </a:extLst>
          </p:cNvPr>
          <p:cNvCxnSpPr>
            <a:cxnSpLocks/>
          </p:cNvCxnSpPr>
          <p:nvPr/>
        </p:nvCxnSpPr>
        <p:spPr>
          <a:xfrm>
            <a:off x="2497394" y="4572000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FC19A02B-3096-4BAE-8393-6278564EF261}"/>
              </a:ext>
            </a:extLst>
          </p:cNvPr>
          <p:cNvCxnSpPr>
            <a:cxnSpLocks/>
          </p:cNvCxnSpPr>
          <p:nvPr/>
        </p:nvCxnSpPr>
        <p:spPr>
          <a:xfrm>
            <a:off x="4800600" y="2286000"/>
            <a:ext cx="0" cy="34560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1" name="Rectangle 2">
            <a:extLst>
              <a:ext uri="{FF2B5EF4-FFF2-40B4-BE49-F238E27FC236}">
                <a16:creationId xmlns:a16="http://schemas.microsoft.com/office/drawing/2014/main" id="{E844D567-283B-172E-8CC7-63A5CBD5D804}"/>
              </a:ext>
            </a:extLst>
          </p:cNvPr>
          <p:cNvSpPr/>
          <p:nvPr/>
        </p:nvSpPr>
        <p:spPr>
          <a:xfrm>
            <a:off x="1111042" y="609600"/>
            <a:ext cx="7315200" cy="9144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dirty="0" err="1">
                <a:solidFill>
                  <a:srgbClr val="000000"/>
                </a:solidFill>
                <a:latin typeface="Arial"/>
              </a:rPr>
              <a:t>Archivo</a:t>
            </a:r>
            <a:r>
              <a:rPr dirty="0">
                <a:solidFill>
                  <a:srgbClr val="000000"/>
                </a:solidFill>
                <a:latin typeface="Arial"/>
              </a:rPr>
              <a:t> General del Poder Judicial</a:t>
            </a:r>
          </a:p>
        </p:txBody>
      </p:sp>
      <p:sp>
        <p:nvSpPr>
          <p:cNvPr id="42" name="Rectangle 3">
            <a:extLst>
              <a:ext uri="{FF2B5EF4-FFF2-40B4-BE49-F238E27FC236}">
                <a16:creationId xmlns:a16="http://schemas.microsoft.com/office/drawing/2014/main" id="{919913D9-25E9-3981-B784-20A1972056B2}"/>
              </a:ext>
            </a:extLst>
          </p:cNvPr>
          <p:cNvSpPr/>
          <p:nvPr/>
        </p:nvSpPr>
        <p:spPr>
          <a:xfrm>
            <a:off x="3625642" y="13716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 dirty="0" err="1">
                <a:solidFill>
                  <a:schemeClr val="tx1"/>
                </a:solidFill>
              </a:rPr>
              <a:t>Mixely</a:t>
            </a:r>
            <a:r>
              <a:rPr sz="1200" b="1" dirty="0">
                <a:solidFill>
                  <a:schemeClr val="tx1"/>
                </a:solidFill>
              </a:rPr>
              <a:t> Martinez Mata</a:t>
            </a:r>
          </a:p>
          <a:p>
            <a:pPr algn="ctr"/>
            <a:r>
              <a:rPr sz="1200" dirty="0" err="1">
                <a:solidFill>
                  <a:schemeClr val="tx1"/>
                </a:solidFill>
              </a:rPr>
              <a:t>Directora</a:t>
            </a:r>
            <a:endParaRPr sz="1200" dirty="0">
              <a:solidFill>
                <a:schemeClr val="tx1"/>
              </a:solidFill>
            </a:endParaRPr>
          </a:p>
          <a:p>
            <a:pPr algn="ctr"/>
            <a:r>
              <a:rPr sz="1200" dirty="0">
                <a:solidFill>
                  <a:schemeClr val="tx1"/>
                </a:solidFill>
              </a:rPr>
              <a:t>TCA0721</a:t>
            </a:r>
          </a:p>
        </p:txBody>
      </p:sp>
      <p:sp>
        <p:nvSpPr>
          <p:cNvPr id="43" name="Rectangle 4">
            <a:extLst>
              <a:ext uri="{FF2B5EF4-FFF2-40B4-BE49-F238E27FC236}">
                <a16:creationId xmlns:a16="http://schemas.microsoft.com/office/drawing/2014/main" id="{B9CC332C-2B25-8EB6-FD54-98D838B19B90}"/>
              </a:ext>
            </a:extLst>
          </p:cNvPr>
          <p:cNvSpPr/>
          <p:nvPr/>
        </p:nvSpPr>
        <p:spPr>
          <a:xfrm>
            <a:off x="2263882" y="27432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Maria Francisca Alonso Lara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Analista de Información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SO08</a:t>
            </a:r>
          </a:p>
        </p:txBody>
      </p:sp>
      <p:sp>
        <p:nvSpPr>
          <p:cNvPr id="44" name="Rectangle 5">
            <a:extLst>
              <a:ext uri="{FF2B5EF4-FFF2-40B4-BE49-F238E27FC236}">
                <a16:creationId xmlns:a16="http://schemas.microsoft.com/office/drawing/2014/main" id="{F0EFE98F-9BF5-E62F-6BC6-237DE5E0883C}"/>
              </a:ext>
            </a:extLst>
          </p:cNvPr>
          <p:cNvSpPr/>
          <p:nvPr/>
        </p:nvSpPr>
        <p:spPr>
          <a:xfrm>
            <a:off x="5007082" y="27432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Blanca Araceli Briones Rodriguez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Analista de Información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TCA1701</a:t>
            </a:r>
          </a:p>
        </p:txBody>
      </p:sp>
      <p:sp>
        <p:nvSpPr>
          <p:cNvPr id="45" name="Rectangle 6">
            <a:extLst>
              <a:ext uri="{FF2B5EF4-FFF2-40B4-BE49-F238E27FC236}">
                <a16:creationId xmlns:a16="http://schemas.microsoft.com/office/drawing/2014/main" id="{0CBEA932-613C-C45C-7326-07589E165D31}"/>
              </a:ext>
            </a:extLst>
          </p:cNvPr>
          <p:cNvSpPr/>
          <p:nvPr/>
        </p:nvSpPr>
        <p:spPr>
          <a:xfrm>
            <a:off x="838200" y="41148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Maria Fernanda Nuñez Gutierrez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Analista de Información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TCA1802</a:t>
            </a:r>
          </a:p>
        </p:txBody>
      </p:sp>
      <p:sp>
        <p:nvSpPr>
          <p:cNvPr id="46" name="Rectangle 7">
            <a:extLst>
              <a:ext uri="{FF2B5EF4-FFF2-40B4-BE49-F238E27FC236}">
                <a16:creationId xmlns:a16="http://schemas.microsoft.com/office/drawing/2014/main" id="{0810FD88-731A-D62A-1873-8E6F264457F6}"/>
              </a:ext>
            </a:extLst>
          </p:cNvPr>
          <p:cNvSpPr/>
          <p:nvPr/>
        </p:nvSpPr>
        <p:spPr>
          <a:xfrm>
            <a:off x="3581400" y="41148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Lourdes Guadalupe Garcia Mireles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Archivista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SO08</a:t>
            </a:r>
          </a:p>
        </p:txBody>
      </p:sp>
      <p:sp>
        <p:nvSpPr>
          <p:cNvPr id="47" name="Rectangle 8">
            <a:extLst>
              <a:ext uri="{FF2B5EF4-FFF2-40B4-BE49-F238E27FC236}">
                <a16:creationId xmlns:a16="http://schemas.microsoft.com/office/drawing/2014/main" id="{F907F875-8A24-A9A3-768D-645BBA1EF683}"/>
              </a:ext>
            </a:extLst>
          </p:cNvPr>
          <p:cNvSpPr/>
          <p:nvPr/>
        </p:nvSpPr>
        <p:spPr>
          <a:xfrm>
            <a:off x="6324600" y="41148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Jorge Martinez Puente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Archivista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SO08</a:t>
            </a:r>
          </a:p>
        </p:txBody>
      </p:sp>
      <p:sp>
        <p:nvSpPr>
          <p:cNvPr id="48" name="Rectangle 9">
            <a:extLst>
              <a:ext uri="{FF2B5EF4-FFF2-40B4-BE49-F238E27FC236}">
                <a16:creationId xmlns:a16="http://schemas.microsoft.com/office/drawing/2014/main" id="{858EA8C4-30FA-5C57-4EB5-2B2CEAE9D4FA}"/>
              </a:ext>
            </a:extLst>
          </p:cNvPr>
          <p:cNvSpPr/>
          <p:nvPr/>
        </p:nvSpPr>
        <p:spPr>
          <a:xfrm>
            <a:off x="838200" y="54864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Santiago Lopez Fernandez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Archivista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SO07</a:t>
            </a:r>
          </a:p>
        </p:txBody>
      </p:sp>
      <p:sp>
        <p:nvSpPr>
          <p:cNvPr id="49" name="Rectangle 10">
            <a:extLst>
              <a:ext uri="{FF2B5EF4-FFF2-40B4-BE49-F238E27FC236}">
                <a16:creationId xmlns:a16="http://schemas.microsoft.com/office/drawing/2014/main" id="{9D5C1A92-5F1A-7C9D-4889-1053C9C3F4E3}"/>
              </a:ext>
            </a:extLst>
          </p:cNvPr>
          <p:cNvSpPr/>
          <p:nvPr/>
        </p:nvSpPr>
        <p:spPr>
          <a:xfrm>
            <a:off x="3581400" y="54864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Gerardo Muñiz Peña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Archivista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SO08</a:t>
            </a:r>
          </a:p>
        </p:txBody>
      </p:sp>
      <p:sp>
        <p:nvSpPr>
          <p:cNvPr id="50" name="Rectangle 11">
            <a:extLst>
              <a:ext uri="{FF2B5EF4-FFF2-40B4-BE49-F238E27FC236}">
                <a16:creationId xmlns:a16="http://schemas.microsoft.com/office/drawing/2014/main" id="{B9048842-1EB6-AA5A-1DAF-C272EB0CB063}"/>
              </a:ext>
            </a:extLst>
          </p:cNvPr>
          <p:cNvSpPr/>
          <p:nvPr/>
        </p:nvSpPr>
        <p:spPr>
          <a:xfrm>
            <a:off x="6324600" y="54864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Marco Antonio Cardenas Galan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Archivista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SO09</a:t>
            </a:r>
          </a:p>
        </p:txBody>
      </p:sp>
    </p:spTree>
    <p:extLst>
      <p:ext uri="{BB962C8B-B14F-4D97-AF65-F5344CB8AC3E}">
        <p14:creationId xmlns:p14="http://schemas.microsoft.com/office/powerpoint/2010/main" val="2383168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6388FF8D-5289-7A95-29D4-60AE27B87C9D}"/>
              </a:ext>
            </a:extLst>
          </p:cNvPr>
          <p:cNvCxnSpPr>
            <a:cxnSpLocks/>
          </p:cNvCxnSpPr>
          <p:nvPr/>
        </p:nvCxnSpPr>
        <p:spPr>
          <a:xfrm>
            <a:off x="2497394" y="1600200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C8DA6A2A-2472-ADB4-E0E1-C1FE7FFB76DC}"/>
              </a:ext>
            </a:extLst>
          </p:cNvPr>
          <p:cNvCxnSpPr>
            <a:cxnSpLocks/>
          </p:cNvCxnSpPr>
          <p:nvPr/>
        </p:nvCxnSpPr>
        <p:spPr>
          <a:xfrm>
            <a:off x="2497394" y="2971800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E8AB04CC-DAFB-CF8B-F4D8-789757465BDB}"/>
              </a:ext>
            </a:extLst>
          </p:cNvPr>
          <p:cNvCxnSpPr>
            <a:cxnSpLocks/>
          </p:cNvCxnSpPr>
          <p:nvPr/>
        </p:nvCxnSpPr>
        <p:spPr>
          <a:xfrm>
            <a:off x="2497394" y="4343400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F6AE7B8-935C-F901-8BF5-7FE5AEDFB230}"/>
              </a:ext>
            </a:extLst>
          </p:cNvPr>
          <p:cNvCxnSpPr>
            <a:cxnSpLocks/>
          </p:cNvCxnSpPr>
          <p:nvPr/>
        </p:nvCxnSpPr>
        <p:spPr>
          <a:xfrm>
            <a:off x="4724400" y="1981200"/>
            <a:ext cx="0" cy="34560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1" name="Rectangle 12">
            <a:extLst>
              <a:ext uri="{FF2B5EF4-FFF2-40B4-BE49-F238E27FC236}">
                <a16:creationId xmlns:a16="http://schemas.microsoft.com/office/drawing/2014/main" id="{56C310B7-B7C0-136E-132D-BCB58A9000D5}"/>
              </a:ext>
            </a:extLst>
          </p:cNvPr>
          <p:cNvSpPr/>
          <p:nvPr/>
        </p:nvSpPr>
        <p:spPr>
          <a:xfrm>
            <a:off x="838200" y="11430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Sofia Carolina Reyes Vargas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Secretaria Taquimecanógrafa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TCA2101</a:t>
            </a:r>
          </a:p>
        </p:txBody>
      </p:sp>
      <p:sp>
        <p:nvSpPr>
          <p:cNvPr id="52" name="Rectangle 13">
            <a:extLst>
              <a:ext uri="{FF2B5EF4-FFF2-40B4-BE49-F238E27FC236}">
                <a16:creationId xmlns:a16="http://schemas.microsoft.com/office/drawing/2014/main" id="{12B8A7AD-EF59-7BAA-6C0F-1CA76FA9973A}"/>
              </a:ext>
            </a:extLst>
          </p:cNvPr>
          <p:cNvSpPr/>
          <p:nvPr/>
        </p:nvSpPr>
        <p:spPr>
          <a:xfrm>
            <a:off x="3581400" y="11430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Christian Alejandro Cerda Melacio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Auxiliar Administrativo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SO07</a:t>
            </a:r>
          </a:p>
        </p:txBody>
      </p:sp>
      <p:sp>
        <p:nvSpPr>
          <p:cNvPr id="53" name="Rectangle 14">
            <a:extLst>
              <a:ext uri="{FF2B5EF4-FFF2-40B4-BE49-F238E27FC236}">
                <a16:creationId xmlns:a16="http://schemas.microsoft.com/office/drawing/2014/main" id="{64197EB9-0D1C-FFCD-E853-A21336D433D2}"/>
              </a:ext>
            </a:extLst>
          </p:cNvPr>
          <p:cNvSpPr/>
          <p:nvPr/>
        </p:nvSpPr>
        <p:spPr>
          <a:xfrm>
            <a:off x="6324600" y="11430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Claudia Esmeralda Rodriguez Bustos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Auxiliar Administrativo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SO06</a:t>
            </a:r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B9416B71-1B30-0A24-0235-0AB6023A3F48}"/>
              </a:ext>
            </a:extLst>
          </p:cNvPr>
          <p:cNvSpPr/>
          <p:nvPr/>
        </p:nvSpPr>
        <p:spPr>
          <a:xfrm>
            <a:off x="835378" y="25146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Jonatan Eli Gutierrez Garcia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Auxiliar Administrativo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SO08</a:t>
            </a:r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FE70D155-D6F0-5FE4-89CE-BBC93F828A22}"/>
              </a:ext>
            </a:extLst>
          </p:cNvPr>
          <p:cNvSpPr/>
          <p:nvPr/>
        </p:nvSpPr>
        <p:spPr>
          <a:xfrm>
            <a:off x="3578578" y="25146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Ivan De Jesus Mendez Vazquez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Depurador de archivo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SO08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25AD4464-5386-7CE5-D722-367BDC91851A}"/>
              </a:ext>
            </a:extLst>
          </p:cNvPr>
          <p:cNvSpPr/>
          <p:nvPr/>
        </p:nvSpPr>
        <p:spPr>
          <a:xfrm>
            <a:off x="6321778" y="25146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Maria Jose Vazquez Plata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Capturista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TCA2501</a:t>
            </a: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C4CF1820-4FB3-1D3A-E4BD-6D442B55F9E2}"/>
              </a:ext>
            </a:extLst>
          </p:cNvPr>
          <p:cNvSpPr/>
          <p:nvPr/>
        </p:nvSpPr>
        <p:spPr>
          <a:xfrm>
            <a:off x="835378" y="38862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Felix Azael Reyes Charles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Capturista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TCA2501</a:t>
            </a: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3880917B-02BA-C95E-ABBB-F48E03040A3C}"/>
              </a:ext>
            </a:extLst>
          </p:cNvPr>
          <p:cNvSpPr/>
          <p:nvPr/>
        </p:nvSpPr>
        <p:spPr>
          <a:xfrm>
            <a:off x="3578578" y="38862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Jesus Salvador Garcia Garcia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Capturista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TCA2501</a:t>
            </a:r>
          </a:p>
        </p:txBody>
      </p:sp>
      <p:sp>
        <p:nvSpPr>
          <p:cNvPr id="8" name="Rectangle 20">
            <a:extLst>
              <a:ext uri="{FF2B5EF4-FFF2-40B4-BE49-F238E27FC236}">
                <a16:creationId xmlns:a16="http://schemas.microsoft.com/office/drawing/2014/main" id="{40611E45-EB4A-45AF-2EC5-A9271B1AA8E8}"/>
              </a:ext>
            </a:extLst>
          </p:cNvPr>
          <p:cNvSpPr/>
          <p:nvPr/>
        </p:nvSpPr>
        <p:spPr>
          <a:xfrm>
            <a:off x="6321778" y="38862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Gabriela Anahi De La Peña Rodríguez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Capturista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TCA2501</a:t>
            </a:r>
          </a:p>
        </p:txBody>
      </p:sp>
      <p:sp>
        <p:nvSpPr>
          <p:cNvPr id="9" name="Rectangle 21">
            <a:extLst>
              <a:ext uri="{FF2B5EF4-FFF2-40B4-BE49-F238E27FC236}">
                <a16:creationId xmlns:a16="http://schemas.microsoft.com/office/drawing/2014/main" id="{640C73CB-FC46-4F34-234C-390984760812}"/>
              </a:ext>
            </a:extLst>
          </p:cNvPr>
          <p:cNvSpPr/>
          <p:nvPr/>
        </p:nvSpPr>
        <p:spPr>
          <a:xfrm>
            <a:off x="3568750" y="52578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Dora Elia Córdova Ramos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Capturista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TCA2501</a:t>
            </a:r>
          </a:p>
        </p:txBody>
      </p:sp>
    </p:spTree>
    <p:extLst>
      <p:ext uri="{BB962C8B-B14F-4D97-AF65-F5344CB8AC3E}">
        <p14:creationId xmlns:p14="http://schemas.microsoft.com/office/powerpoint/2010/main" val="1075122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</TotalTime>
  <Words>131</Words>
  <Application>Microsoft Office PowerPoint</Application>
  <PresentationFormat>Presentación en pantalla (4:3)</PresentationFormat>
  <Paragraphs>59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Aptos</vt:lpstr>
      <vt:lpstr>Arial</vt:lpstr>
      <vt:lpstr>Calibri</vt:lpstr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Juan Campos</cp:lastModifiedBy>
  <cp:revision>28</cp:revision>
  <dcterms:created xsi:type="dcterms:W3CDTF">2025-04-25T18:00:51Z</dcterms:created>
  <dcterms:modified xsi:type="dcterms:W3CDTF">2025-04-26T03:57:27Z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2025-04-07T00:00:00Z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2025-04-25T00:00:00Z</vt:filetime>
  </property>
  <property fmtid="{D5CDD505-2E9C-101B-9397-08002B2CF9AE}" pid="5" name="Producer">
    <vt:lpwstr>Microsoft® PowerPoint® 2013</vt:lpwstr>
  </property>
</Properties>
</file>